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7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A4B19-FD36-416F-B23F-1682DB281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EBC79-FDC3-41E3-A2DC-C69F57F4F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9165F-3893-42AE-A798-089378BD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91DFB-E076-4A4C-B3E7-9FE94BE1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3696C-4CA9-49C1-829F-D18BD0FB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E12F-EEE6-4B0B-AC45-0FFD9B826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6D86F-BB1D-4CAE-905D-2FE870AE82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EEACA-C8B5-474C-BC2F-2D78ECEF6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FE0E3-122E-44B7-9ABE-D928FC2F5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23C37-F86B-4777-8A19-626DC49BC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2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6E30F-4E4E-43CF-A1FC-D7C63B2A5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A3208-2B30-4FBE-849A-BC461458B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44981-B0FA-41DD-8BDF-4F899BAB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FC9AF-B070-4D67-AD01-4904E0D30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A728F-A9FD-4755-9770-479A63DA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1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6C1FC-10D8-477A-BA48-B37547EE7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4B910-9EA3-4449-89AD-E30A8B16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F7C0E-4E0F-4C2F-A1CA-A48365D87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E674C-5BB1-47A6-8D9C-6D91056F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A594F-B153-49DE-9CCC-568467BF9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9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49299-18AA-49D2-8075-B932BEE2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25E77-27E7-4CC3-9433-F8E27A369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53117-FE99-408F-9D32-8C4B6254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CF14B-FBC9-4508-BFD9-21B033A99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9DA86-BB5D-4E37-BBFD-F64374243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5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04885-B330-4777-8408-937C1200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E2A7A-4783-4530-BDB1-592DE43F4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A291F-81BE-43A8-BFD1-669095505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15E2D-8712-4622-8938-4306060B5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B8D47-72F2-45C5-BDAA-26F9F84D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2596E-5E6E-425B-9ED1-914FD66EF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1326A-6AC2-4583-A76C-3EBEB0B71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A906F-5C75-49A1-80C1-5FF01D731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A4C04-27A8-42AF-AB0B-604FC8B24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816C3-02A5-4236-A454-F3A15F01C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539F59-4F50-47F4-B864-F9BD261A72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340D35-7F19-4059-96BC-A270FAB1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75E17-25F0-4849-8052-AAD0CF73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AA5D1-655F-48C0-8E9C-7CE1E75F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FFD59-0B61-427B-B043-E449ADA6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D0277-8760-4212-9B24-0513CE25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E044B-016C-4C07-A26D-A1F6C2B7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59EA9-9C23-4058-87F8-F1B79E9F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4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B30277-2346-4CDF-88A4-CF289979B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0D88EE-59A2-43C3-963D-D09FFB9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073ED-907C-41DB-8E82-669495806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8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BF3D5-331E-4645-A3BC-36484E64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A98D9-035F-484B-B8BE-3219F5EB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04388-C8CB-44E8-9AE0-82B4652FF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D9B29-E08A-4C38-A0F7-E74A1330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6FE9A-06E4-4C15-AF62-056F27C7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1642E-8753-433C-BDBD-B3DC8413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6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F892A-676C-40D3-BA4A-4D5128957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4ACDE3-628D-42D4-BE4E-D31FF9C5C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270CC-E932-436B-88E0-51172D038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B1F392-2D1F-46FE-90FC-F4B1DA21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F2F62-3400-48E2-B1DC-BC694ACF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C9DA83-D66B-4975-853C-8BC06FD0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1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9A383B-86CC-42C4-A49B-EBC9FD95F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26F08-0960-4624-88CE-9D26149DD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DF811-3D39-4FF7-9722-3E36241FA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AFE1C-2274-483F-8570-9566D1ED7272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6C27D-CD4E-46B5-941E-D10168718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17BB8-9404-4435-9D44-408BEC4230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98773-762E-42BB-8936-B68EBF414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8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om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18290160-517F-7DBB-CB82-4B4A7D4909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640" y="814917"/>
            <a:ext cx="1288719" cy="1288719"/>
          </a:xfrm>
          <a:prstGeom prst="rect">
            <a:avLst/>
          </a:prstGeom>
        </p:spPr>
      </p:pic>
      <p:sp>
        <p:nvSpPr>
          <p:cNvPr id="1047" name="TextBox 1046">
            <a:extLst>
              <a:ext uri="{FF2B5EF4-FFF2-40B4-BE49-F238E27FC236}">
                <a16:creationId xmlns:a16="http://schemas.microsoft.com/office/drawing/2014/main" id="{08995911-840E-CCFA-B7E4-0C265E904F60}"/>
              </a:ext>
            </a:extLst>
          </p:cNvPr>
          <p:cNvSpPr txBox="1"/>
          <p:nvPr/>
        </p:nvSpPr>
        <p:spPr>
          <a:xfrm>
            <a:off x="0" y="2804406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cs typeface="Segoe UI" panose="020B0502040204020203" pitchFamily="34" charset="0"/>
              </a:rPr>
              <a:t>How to create video lessons using  </a:t>
            </a:r>
          </a:p>
          <a:p>
            <a:pPr algn="ctr"/>
            <a:r>
              <a:rPr lang="en-US" sz="3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cs typeface="Segoe UI" panose="020B0502040204020203" pitchFamily="34" charset="0"/>
              </a:rPr>
              <a:t>Loom? </a:t>
            </a:r>
          </a:p>
        </p:txBody>
      </p:sp>
    </p:spTree>
    <p:extLst>
      <p:ext uri="{BB962C8B-B14F-4D97-AF65-F5344CB8AC3E}">
        <p14:creationId xmlns:p14="http://schemas.microsoft.com/office/powerpoint/2010/main" val="293090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8C25DA1C-DA61-6917-2D6D-D719FDEB8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8" y="143076"/>
            <a:ext cx="884768" cy="884768"/>
          </a:xfrm>
          <a:prstGeom prst="rect">
            <a:avLst/>
          </a:prstGeom>
        </p:spPr>
      </p:pic>
      <p:sp>
        <p:nvSpPr>
          <p:cNvPr id="1047" name="TextBox 1046">
            <a:extLst>
              <a:ext uri="{FF2B5EF4-FFF2-40B4-BE49-F238E27FC236}">
                <a16:creationId xmlns:a16="http://schemas.microsoft.com/office/drawing/2014/main" id="{08995911-840E-CCFA-B7E4-0C265E904F60}"/>
              </a:ext>
            </a:extLst>
          </p:cNvPr>
          <p:cNvSpPr txBox="1"/>
          <p:nvPr/>
        </p:nvSpPr>
        <p:spPr>
          <a:xfrm>
            <a:off x="0" y="3238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  <a:cs typeface="Segoe UI" panose="020B0502040204020203" pitchFamily="34" charset="0"/>
              </a:rPr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200186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>
            <a:extLst>
              <a:ext uri="{FF2B5EF4-FFF2-40B4-BE49-F238E27FC236}">
                <a16:creationId xmlns:a16="http://schemas.microsoft.com/office/drawing/2014/main" id="{A7977A14-4988-6BE5-5BB7-31D9132EF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573" y="143076"/>
            <a:ext cx="884768" cy="884768"/>
          </a:xfrm>
          <a:prstGeom prst="rect">
            <a:avLst/>
          </a:prstGeom>
        </p:spPr>
      </p:pic>
      <p:sp>
        <p:nvSpPr>
          <p:cNvPr id="1047" name="TextBox 1046">
            <a:extLst>
              <a:ext uri="{FF2B5EF4-FFF2-40B4-BE49-F238E27FC236}">
                <a16:creationId xmlns:a16="http://schemas.microsoft.com/office/drawing/2014/main" id="{08995911-840E-CCFA-B7E4-0C265E904F60}"/>
              </a:ext>
            </a:extLst>
          </p:cNvPr>
          <p:cNvSpPr txBox="1"/>
          <p:nvPr/>
        </p:nvSpPr>
        <p:spPr>
          <a:xfrm>
            <a:off x="0" y="3238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  <a:cs typeface="Segoe UI" panose="020B0502040204020203" pitchFamily="34" charset="0"/>
              </a:rPr>
              <a:t>Step-1: Download Loom (Desktop version)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08EC92-83C3-C422-70EC-617D2ECCD6D7}"/>
              </a:ext>
            </a:extLst>
          </p:cNvPr>
          <p:cNvSpPr txBox="1"/>
          <p:nvPr/>
        </p:nvSpPr>
        <p:spPr>
          <a:xfrm>
            <a:off x="543486" y="1288640"/>
            <a:ext cx="90362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40C28"/>
                </a:solidFill>
                <a:latin typeface="Google Sans"/>
              </a:rPr>
              <a:t>Visit – </a:t>
            </a:r>
            <a:r>
              <a:rPr lang="en-US" sz="2000" dirty="0">
                <a:solidFill>
                  <a:srgbClr val="040C28"/>
                </a:solidFill>
                <a:latin typeface="Google Sans"/>
                <a:hlinkClick r:id="rId3"/>
              </a:rPr>
              <a:t>www.loom.com</a:t>
            </a:r>
            <a:endParaRPr lang="en-US" sz="2000" dirty="0">
              <a:solidFill>
                <a:srgbClr val="040C28"/>
              </a:solidFill>
              <a:latin typeface="Google San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40C28"/>
                </a:solidFill>
                <a:latin typeface="Google Sans"/>
              </a:rPr>
              <a:t>Download Desktop version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12C8AFF-82E6-E2E9-A4CC-D12FC71806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898" y="1934971"/>
            <a:ext cx="5894203" cy="464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45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0071E009-9D50-BA2D-FC8C-E6473939A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573" y="143076"/>
            <a:ext cx="884768" cy="884768"/>
          </a:xfrm>
          <a:prstGeom prst="rect">
            <a:avLst/>
          </a:prstGeom>
        </p:spPr>
      </p:pic>
      <p:sp>
        <p:nvSpPr>
          <p:cNvPr id="1047" name="TextBox 1046">
            <a:extLst>
              <a:ext uri="{FF2B5EF4-FFF2-40B4-BE49-F238E27FC236}">
                <a16:creationId xmlns:a16="http://schemas.microsoft.com/office/drawing/2014/main" id="{08995911-840E-CCFA-B7E4-0C265E904F60}"/>
              </a:ext>
            </a:extLst>
          </p:cNvPr>
          <p:cNvSpPr txBox="1"/>
          <p:nvPr/>
        </p:nvSpPr>
        <p:spPr>
          <a:xfrm>
            <a:off x="0" y="32385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  <a:cs typeface="Segoe UI" panose="020B0502040204020203" pitchFamily="34" charset="0"/>
              </a:rPr>
              <a:t>Step 2: Setting up Camera and Microphone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DB80A4-3557-9519-D230-8024CDED17EA}"/>
              </a:ext>
            </a:extLst>
          </p:cNvPr>
          <p:cNvSpPr txBox="1"/>
          <p:nvPr/>
        </p:nvSpPr>
        <p:spPr>
          <a:xfrm>
            <a:off x="543486" y="1288640"/>
            <a:ext cx="903629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40C28"/>
                </a:solidFill>
                <a:latin typeface="Google Sans"/>
              </a:rPr>
              <a:t>Bullet points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040C28"/>
                </a:solidFill>
                <a:latin typeface="Google Sans"/>
              </a:rPr>
              <a:t>Point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7A075D1F-64FC-86A3-E1D9-78072191D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958" y="2521688"/>
            <a:ext cx="1344084" cy="134408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33C98F-8821-1AF5-66E3-ED4DA570C2DA}"/>
              </a:ext>
            </a:extLst>
          </p:cNvPr>
          <p:cNvSpPr txBox="1"/>
          <p:nvPr/>
        </p:nvSpPr>
        <p:spPr>
          <a:xfrm>
            <a:off x="0" y="1581613"/>
            <a:ext cx="1219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cs typeface="Segoe UI" panose="020B0502040204020203" pitchFamily="34" charset="0"/>
              </a:rPr>
              <a:t>Thanks for your time and attention!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4BCBE6-E4C0-5633-1DE4-1417E90D109F}"/>
              </a:ext>
            </a:extLst>
          </p:cNvPr>
          <p:cNvSpPr txBox="1"/>
          <p:nvPr/>
        </p:nvSpPr>
        <p:spPr>
          <a:xfrm>
            <a:off x="0" y="4205683"/>
            <a:ext cx="12192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Georgia" panose="02040502050405020303" pitchFamily="18" charset="0"/>
                <a:cs typeface="Segoe UI" panose="020B0502040204020203" pitchFamily="34" charset="0"/>
              </a:rPr>
              <a:t>ilearnx.live</a:t>
            </a:r>
            <a:endParaRPr lang="en-US" sz="33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Georgia" panose="02040502050405020303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2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4">
      <a:dk1>
        <a:sysClr val="windowText" lastClr="000000"/>
      </a:dk1>
      <a:lt1>
        <a:sysClr val="window" lastClr="FFFFFF"/>
      </a:lt1>
      <a:dk2>
        <a:srgbClr val="1D1628"/>
      </a:dk2>
      <a:lt2>
        <a:srgbClr val="BF2424"/>
      </a:lt2>
      <a:accent1>
        <a:srgbClr val="00D5CF"/>
      </a:accent1>
      <a:accent2>
        <a:srgbClr val="FECE00"/>
      </a:accent2>
      <a:accent3>
        <a:srgbClr val="F25651"/>
      </a:accent3>
      <a:accent4>
        <a:srgbClr val="99521D"/>
      </a:accent4>
      <a:accent5>
        <a:srgbClr val="9762AA"/>
      </a:accent5>
      <a:accent6>
        <a:srgbClr val="F14D9B"/>
      </a:accent6>
      <a:hlink>
        <a:srgbClr val="BF2424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68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Kavitha</dc:creator>
  <cp:lastModifiedBy>Prof. Dr. Kamruddin Nur</cp:lastModifiedBy>
  <cp:revision>14</cp:revision>
  <dcterms:created xsi:type="dcterms:W3CDTF">2020-12-01T06:01:14Z</dcterms:created>
  <dcterms:modified xsi:type="dcterms:W3CDTF">2023-09-19T11:53:32Z</dcterms:modified>
</cp:coreProperties>
</file>